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68" r:id="rId5"/>
    <p:sldId id="267" r:id="rId6"/>
    <p:sldId id="264" r:id="rId7"/>
    <p:sldId id="265" r:id="rId8"/>
    <p:sldId id="266" r:id="rId9"/>
    <p:sldId id="257" r:id="rId10"/>
    <p:sldId id="258" r:id="rId11"/>
    <p:sldId id="259" r:id="rId12"/>
    <p:sldId id="260" r:id="rId13"/>
    <p:sldId id="261" r:id="rId14"/>
    <p:sldId id="262" r:id="rId15"/>
    <p:sldId id="263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-62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71A2-ADE8-4BD9-BE54-1C26E44921F5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606AD-B8A5-4572-B5F5-48E8CE0BB2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614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71A2-ADE8-4BD9-BE54-1C26E44921F5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606AD-B8A5-4572-B5F5-48E8CE0BB2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534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71A2-ADE8-4BD9-BE54-1C26E44921F5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606AD-B8A5-4572-B5F5-48E8CE0BB2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789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71A2-ADE8-4BD9-BE54-1C26E44921F5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606AD-B8A5-4572-B5F5-48E8CE0BB2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723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71A2-ADE8-4BD9-BE54-1C26E44921F5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606AD-B8A5-4572-B5F5-48E8CE0BB2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520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71A2-ADE8-4BD9-BE54-1C26E44921F5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606AD-B8A5-4572-B5F5-48E8CE0BB2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571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71A2-ADE8-4BD9-BE54-1C26E44921F5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606AD-B8A5-4572-B5F5-48E8CE0BB2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69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71A2-ADE8-4BD9-BE54-1C26E44921F5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606AD-B8A5-4572-B5F5-48E8CE0BB2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898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71A2-ADE8-4BD9-BE54-1C26E44921F5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606AD-B8A5-4572-B5F5-48E8CE0BB2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998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71A2-ADE8-4BD9-BE54-1C26E44921F5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606AD-B8A5-4572-B5F5-48E8CE0BB2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984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71A2-ADE8-4BD9-BE54-1C26E44921F5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606AD-B8A5-4572-B5F5-48E8CE0BB2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631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571A2-ADE8-4BD9-BE54-1C26E44921F5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606AD-B8A5-4572-B5F5-48E8CE0BB2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95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8.png"/><Relationship Id="rId7" Type="http://schemas.openxmlformats.org/officeDocument/2006/relationships/image" Target="../media/image71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microsoft.com/office/2007/relationships/hdphoto" Target="../media/hdphoto1.wdp"/><Relationship Id="rId9" Type="http://schemas.openxmlformats.org/officeDocument/2006/relationships/image" Target="../media/image7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10" Type="http://schemas.openxmlformats.org/officeDocument/2006/relationships/image" Target="../media/image83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828" y="3396667"/>
            <a:ext cx="2697676" cy="23893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646" y="3414452"/>
            <a:ext cx="2697676" cy="23893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97" y="903505"/>
            <a:ext cx="2706105" cy="23968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15504" y="3265541"/>
            <a:ext cx="5252496" cy="24442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9858" y="3602038"/>
            <a:ext cx="6808142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5909" y="691506"/>
            <a:ext cx="2706105" cy="239683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2839" y="832950"/>
            <a:ext cx="2706105" cy="239683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8626" y="832950"/>
            <a:ext cx="2706105" cy="239683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7633" y="3406986"/>
            <a:ext cx="2706105" cy="239683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2014" y="3853128"/>
            <a:ext cx="2706105" cy="239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219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14108" y="3117273"/>
            <a:ext cx="5153891" cy="39269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56218" y="3602038"/>
            <a:ext cx="4211782" cy="69287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3685" y="3509963"/>
            <a:ext cx="2706859" cy="23959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2575" y="675300"/>
            <a:ext cx="2706859" cy="23959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0544" y="3509963"/>
            <a:ext cx="2706859" cy="23959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9434" y="680241"/>
            <a:ext cx="2706859" cy="23959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4723" y="3523368"/>
            <a:ext cx="2706859" cy="23959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2534" y="668679"/>
            <a:ext cx="2706859" cy="239593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58" y="3509963"/>
            <a:ext cx="2706859" cy="239593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493" y="679773"/>
            <a:ext cx="2706859" cy="239593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236" y="1054049"/>
            <a:ext cx="1634902" cy="165184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7597" y="1241437"/>
            <a:ext cx="1656733" cy="146445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0502" y="1344894"/>
            <a:ext cx="1621718" cy="129230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56648" y="1147030"/>
            <a:ext cx="1594745" cy="1490171"/>
          </a:xfrm>
          <a:prstGeom prst="rect">
            <a:avLst/>
          </a:prstGeom>
        </p:spPr>
      </p:pic>
      <p:sp>
        <p:nvSpPr>
          <p:cNvPr id="16" name="Плюс 15"/>
          <p:cNvSpPr/>
          <p:nvPr/>
        </p:nvSpPr>
        <p:spPr>
          <a:xfrm>
            <a:off x="1099444" y="4042463"/>
            <a:ext cx="1449792" cy="1443937"/>
          </a:xfrm>
          <a:prstGeom prst="mathPlus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Минус 16"/>
          <p:cNvSpPr/>
          <p:nvPr/>
        </p:nvSpPr>
        <p:spPr>
          <a:xfrm>
            <a:off x="3815314" y="4146372"/>
            <a:ext cx="1465676" cy="1149927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 17"/>
          <p:cNvSpPr/>
          <p:nvPr/>
        </p:nvSpPr>
        <p:spPr>
          <a:xfrm>
            <a:off x="6739532" y="4114233"/>
            <a:ext cx="1486376" cy="1300396"/>
          </a:xfrm>
          <a:prstGeom prst="mathEqual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46391" y="4009663"/>
            <a:ext cx="1395536" cy="140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881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22472" y="3172691"/>
            <a:ext cx="4045527" cy="33727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96544" y="3602038"/>
            <a:ext cx="3671455" cy="59588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5412" y="700916"/>
            <a:ext cx="2706859" cy="23959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9140" y="3602038"/>
            <a:ext cx="2706859" cy="23959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9057" y="3644052"/>
            <a:ext cx="2706859" cy="23959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2186" y="703676"/>
            <a:ext cx="2706859" cy="23959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8553" y="700916"/>
            <a:ext cx="2706859" cy="23959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082" y="3581400"/>
            <a:ext cx="2706859" cy="239593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809" y="749046"/>
            <a:ext cx="2706859" cy="239593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5327" y="4312732"/>
            <a:ext cx="2706859" cy="239593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928" y="1180250"/>
            <a:ext cx="1399834" cy="1532041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217006" y="1287273"/>
            <a:ext cx="1169530" cy="122322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6808239" y="1154208"/>
            <a:ext cx="1341203" cy="132578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9491489" y="1441683"/>
            <a:ext cx="1648252" cy="92744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225220" y="4384820"/>
            <a:ext cx="1468582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4061085" y="4129418"/>
            <a:ext cx="1362968" cy="13411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6996544" y="4384820"/>
            <a:ext cx="118333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14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1105" y="3602038"/>
            <a:ext cx="2706859" cy="239593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9057" y="3602038"/>
            <a:ext cx="2706859" cy="239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360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31528" y="3481893"/>
            <a:ext cx="3920836" cy="24029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47164" y="3602038"/>
            <a:ext cx="3920836" cy="388071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9885" y="859810"/>
            <a:ext cx="2706859" cy="23959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7582" y="3602038"/>
            <a:ext cx="2706859" cy="23959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1436" y="1033064"/>
            <a:ext cx="2706859" cy="23959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008" y="3602038"/>
            <a:ext cx="2706859" cy="239593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2644" y="880664"/>
            <a:ext cx="2706859" cy="239593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84" y="3602038"/>
            <a:ext cx="2706859" cy="239593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85" y="873737"/>
            <a:ext cx="2706859" cy="239593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1355" y="3602038"/>
            <a:ext cx="2706859" cy="2395936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31" y="3897809"/>
            <a:ext cx="1497363" cy="1804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280" y="4031673"/>
            <a:ext cx="1525570" cy="1646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025" y="3911417"/>
            <a:ext cx="1213518" cy="1887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623" y="1164196"/>
            <a:ext cx="1521381" cy="1787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4159" y="1371600"/>
            <a:ext cx="1440115" cy="1884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5039" y="4292554"/>
            <a:ext cx="1871944" cy="1124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199" y="1492889"/>
            <a:ext cx="1785748" cy="1171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65" y="1492889"/>
            <a:ext cx="1812503" cy="1223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0877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47164" y="3269673"/>
            <a:ext cx="3920836" cy="24029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47164" y="3602038"/>
            <a:ext cx="3920836" cy="388071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9885" y="859810"/>
            <a:ext cx="2706859" cy="23959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7582" y="3602038"/>
            <a:ext cx="2706859" cy="23959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1436" y="1033064"/>
            <a:ext cx="2706859" cy="23959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008" y="3602038"/>
            <a:ext cx="2706859" cy="239593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2644" y="880664"/>
            <a:ext cx="2706859" cy="239593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84" y="3602038"/>
            <a:ext cx="2706859" cy="239593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85" y="873737"/>
            <a:ext cx="2706859" cy="239593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1355" y="3602038"/>
            <a:ext cx="2706859" cy="2395936"/>
          </a:xfrm>
          <a:prstGeom prst="rect">
            <a:avLst/>
          </a:prstGeom>
        </p:spPr>
      </p:pic>
      <p:pic>
        <p:nvPicPr>
          <p:cNvPr id="14" name="Рисунок 13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3414" y="1345919"/>
            <a:ext cx="1566797" cy="1632807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459" y="1602087"/>
            <a:ext cx="1767227" cy="1120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387" y="1299873"/>
            <a:ext cx="1700793" cy="1557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974" y="1287397"/>
            <a:ext cx="1585781" cy="1887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79" y="3703529"/>
            <a:ext cx="1487632" cy="2192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220" y="3799515"/>
            <a:ext cx="1393706" cy="2000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864" y="3950231"/>
            <a:ext cx="1459840" cy="169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6147" y="4037788"/>
            <a:ext cx="1585781" cy="1592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157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47164" y="3269673"/>
            <a:ext cx="3920836" cy="24029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47164" y="3602038"/>
            <a:ext cx="3920836" cy="388071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9885" y="859810"/>
            <a:ext cx="2706859" cy="23959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7582" y="3602037"/>
            <a:ext cx="2706859" cy="23959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1436" y="1033064"/>
            <a:ext cx="2706859" cy="23959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008" y="3602038"/>
            <a:ext cx="2706859" cy="239593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2644" y="880664"/>
            <a:ext cx="2706859" cy="239593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84" y="3602038"/>
            <a:ext cx="2706859" cy="239593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85" y="873737"/>
            <a:ext cx="2706859" cy="239593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1355" y="3602038"/>
            <a:ext cx="2706859" cy="239593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15" y="3810497"/>
            <a:ext cx="1419491" cy="197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65" y="1033064"/>
            <a:ext cx="1321841" cy="209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460" y="1244109"/>
            <a:ext cx="1097226" cy="1669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789" y="976094"/>
            <a:ext cx="1295049" cy="219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1818" y="1157683"/>
            <a:ext cx="1478697" cy="209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953" y="3739782"/>
            <a:ext cx="1227988" cy="2120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065" y="3810497"/>
            <a:ext cx="1526743" cy="1741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9348" y="3890731"/>
            <a:ext cx="1443326" cy="1787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8245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47164" y="3269673"/>
            <a:ext cx="3920836" cy="24029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47164" y="3602038"/>
            <a:ext cx="3920836" cy="388071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9885" y="859810"/>
            <a:ext cx="2706859" cy="23959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7582" y="3602038"/>
            <a:ext cx="2706859" cy="23959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1436" y="1033064"/>
            <a:ext cx="2706859" cy="23959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008" y="3602038"/>
            <a:ext cx="2706859" cy="239593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2644" y="880664"/>
            <a:ext cx="2706859" cy="239593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84" y="3602038"/>
            <a:ext cx="2706859" cy="239593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85" y="873737"/>
            <a:ext cx="2706859" cy="239593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6352" y="3676070"/>
            <a:ext cx="2706859" cy="239593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229" y="1033064"/>
            <a:ext cx="981170" cy="2032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165" y="1033064"/>
            <a:ext cx="1399308" cy="2089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7" t="-1421" b="1"/>
          <a:stretch/>
        </p:blipFill>
        <p:spPr bwMode="auto">
          <a:xfrm>
            <a:off x="6567055" y="950039"/>
            <a:ext cx="1385454" cy="218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6"/>
          <a:stretch/>
        </p:blipFill>
        <p:spPr bwMode="auto">
          <a:xfrm>
            <a:off x="9307654" y="1222664"/>
            <a:ext cx="1534422" cy="2033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783" y="4102230"/>
            <a:ext cx="1681997" cy="1411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8724" y="3784075"/>
            <a:ext cx="1621559" cy="2031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888" y="3767089"/>
            <a:ext cx="1311852" cy="2048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146" y="4271365"/>
            <a:ext cx="1537853" cy="1205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8525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828" y="3396667"/>
            <a:ext cx="2697676" cy="23893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646" y="3414452"/>
            <a:ext cx="2697676" cy="23893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97" y="903505"/>
            <a:ext cx="2706105" cy="23968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15504" y="3265541"/>
            <a:ext cx="5252496" cy="24442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9858" y="3602038"/>
            <a:ext cx="6808142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5909" y="691506"/>
            <a:ext cx="2706105" cy="239683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2839" y="832950"/>
            <a:ext cx="2706105" cy="239683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8626" y="832950"/>
            <a:ext cx="2706105" cy="239683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7633" y="3406986"/>
            <a:ext cx="2706105" cy="239683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2014" y="3853128"/>
            <a:ext cx="2706105" cy="239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933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828" y="3396667"/>
            <a:ext cx="2697676" cy="23893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646" y="3414452"/>
            <a:ext cx="2697676" cy="23893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97" y="903505"/>
            <a:ext cx="2706105" cy="2396836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9858" y="3602038"/>
            <a:ext cx="6808142" cy="45719"/>
          </a:xfrm>
        </p:spPr>
        <p:txBody>
          <a:bodyPr>
            <a:normAutofit fontScale="25000" lnSpcReduction="20000"/>
          </a:bodyPr>
          <a:lstStyle/>
          <a:p>
            <a:r>
              <a:rPr lang="ru-RU" dirty="0" smtClean="0"/>
              <a:t>ла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5909" y="691506"/>
            <a:ext cx="2706105" cy="239683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7125" y="857411"/>
            <a:ext cx="2706105" cy="239683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8626" y="832950"/>
            <a:ext cx="2706105" cy="239683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7633" y="3406986"/>
            <a:ext cx="2706105" cy="239683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2014" y="3853128"/>
            <a:ext cx="2706105" cy="239683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7" y="952428"/>
            <a:ext cx="2822575" cy="234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909" y="881873"/>
            <a:ext cx="2878137" cy="234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305" y="952428"/>
            <a:ext cx="2828925" cy="234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21" y="952428"/>
            <a:ext cx="2805113" cy="234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7" y="3455909"/>
            <a:ext cx="2652713" cy="234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700" y="3438124"/>
            <a:ext cx="3146425" cy="234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1524000" y="3088341"/>
            <a:ext cx="7944073" cy="421621"/>
          </a:xfrm>
        </p:spPr>
        <p:txBody>
          <a:bodyPr>
            <a:normAutofit/>
          </a:bodyPr>
          <a:lstStyle/>
          <a:p>
            <a:endParaRPr lang="ru-RU" sz="900" b="1" dirty="0">
              <a:latin typeface="+mn-lt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210" y="3853128"/>
            <a:ext cx="5249863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6241" y="3455909"/>
            <a:ext cx="2882900" cy="234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9882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828" y="3396667"/>
            <a:ext cx="2697676" cy="23893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646" y="3414452"/>
            <a:ext cx="2697676" cy="23893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97" y="903505"/>
            <a:ext cx="2706105" cy="23968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15504" y="3265541"/>
            <a:ext cx="5252496" cy="24442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9858" y="3602038"/>
            <a:ext cx="6808142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5909" y="691506"/>
            <a:ext cx="2706105" cy="239683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3684" y="847498"/>
            <a:ext cx="2706105" cy="239683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8626" y="832950"/>
            <a:ext cx="2706105" cy="239683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7633" y="3406986"/>
            <a:ext cx="2706105" cy="239683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2014" y="3853128"/>
            <a:ext cx="2706105" cy="239683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69674" y="1302327"/>
            <a:ext cx="1828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/>
              <a:t>Сова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756412" y="1676960"/>
            <a:ext cx="27322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СЛОН</a:t>
            </a:r>
            <a:endParaRPr lang="ru-RU" sz="40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563091" y="3982995"/>
            <a:ext cx="319332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/>
              <a:t>Под </a:t>
            </a:r>
            <a:endParaRPr lang="ru-RU" sz="4000" b="1" dirty="0" smtClean="0"/>
          </a:p>
          <a:p>
            <a:pPr algn="ctr"/>
            <a:r>
              <a:rPr lang="ru-RU" sz="4000" b="1" dirty="0" smtClean="0"/>
              <a:t>грибом</a:t>
            </a:r>
            <a:endParaRPr lang="ru-RU" sz="40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82" y="3508283"/>
            <a:ext cx="1328019" cy="216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567" y="4353586"/>
            <a:ext cx="916997" cy="1695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4963" y="3982995"/>
            <a:ext cx="1833430" cy="1518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356" y="1140578"/>
            <a:ext cx="1468657" cy="1922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01" y="1048300"/>
            <a:ext cx="1502495" cy="2107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2845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828" y="3396667"/>
            <a:ext cx="2697676" cy="23893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646" y="3414452"/>
            <a:ext cx="2697676" cy="23893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97" y="903505"/>
            <a:ext cx="2706105" cy="23968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15504" y="3265541"/>
            <a:ext cx="5252496" cy="24442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9858" y="3602038"/>
            <a:ext cx="6808142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5909" y="691506"/>
            <a:ext cx="2706105" cy="239683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2839" y="832950"/>
            <a:ext cx="2706105" cy="239683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8626" y="832950"/>
            <a:ext cx="2706105" cy="239683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4414" y="3307183"/>
            <a:ext cx="2634527" cy="233955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2014" y="3853128"/>
            <a:ext cx="2706105" cy="2396836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433" y="691506"/>
            <a:ext cx="3241964" cy="3241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663" y="626516"/>
            <a:ext cx="3134596" cy="322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492" y="3994440"/>
            <a:ext cx="1670937" cy="122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590" y="1369190"/>
            <a:ext cx="1561792" cy="1415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5058" y="1290149"/>
            <a:ext cx="1622941" cy="148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20" y="3733125"/>
            <a:ext cx="1346344" cy="1752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682838" y="4296229"/>
            <a:ext cx="23435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/>
              <a:t>Курочка Ряба</a:t>
            </a:r>
            <a:endParaRPr lang="ru-RU" sz="4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781143" y="3933470"/>
            <a:ext cx="22642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/>
              <a:t>Яблоко</a:t>
            </a:r>
          </a:p>
        </p:txBody>
      </p:sp>
    </p:spTree>
    <p:extLst>
      <p:ext uri="{BB962C8B-B14F-4D97-AF65-F5344CB8AC3E}">
        <p14:creationId xmlns:p14="http://schemas.microsoft.com/office/powerpoint/2010/main" val="1558820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828" y="3396667"/>
            <a:ext cx="2697676" cy="23893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646" y="3414452"/>
            <a:ext cx="2697676" cy="23893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97" y="903505"/>
            <a:ext cx="2706105" cy="23968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15504" y="3265542"/>
            <a:ext cx="5252496" cy="1311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12014" y="2731022"/>
            <a:ext cx="5155986" cy="719830"/>
          </a:xfrm>
        </p:spPr>
        <p:txBody>
          <a:bodyPr>
            <a:noAutofit/>
          </a:bodyPr>
          <a:lstStyle/>
          <a:p>
            <a:endParaRPr lang="ru-RU" sz="9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5909" y="691506"/>
            <a:ext cx="2706105" cy="239683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2839" y="832950"/>
            <a:ext cx="2706105" cy="239683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8626" y="832950"/>
            <a:ext cx="2706105" cy="239683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8626" y="3450853"/>
            <a:ext cx="2706105" cy="239683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2014" y="3853128"/>
            <a:ext cx="2706105" cy="2396836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226" y="903505"/>
            <a:ext cx="1337469" cy="1992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890" y="4436215"/>
            <a:ext cx="1749802" cy="1367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1282" y="3853128"/>
            <a:ext cx="1638402" cy="1702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759" y="1331713"/>
            <a:ext cx="1550263" cy="1399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1506"/>
            <a:ext cx="2874679" cy="347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8" y="3158877"/>
            <a:ext cx="2643100" cy="302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779" y="476917"/>
            <a:ext cx="2969952" cy="3399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87" y="3111012"/>
            <a:ext cx="2798617" cy="3386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0494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828" y="3396667"/>
            <a:ext cx="2697676" cy="23893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646" y="3414452"/>
            <a:ext cx="2697676" cy="23893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97" y="903505"/>
            <a:ext cx="2706105" cy="23968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15504" y="3265541"/>
            <a:ext cx="5252496" cy="24442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9858" y="3602038"/>
            <a:ext cx="6808142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5909" y="691506"/>
            <a:ext cx="2706105" cy="239683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2839" y="832950"/>
            <a:ext cx="2706105" cy="239683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8626" y="832950"/>
            <a:ext cx="2706105" cy="239683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7633" y="3406986"/>
            <a:ext cx="2706105" cy="239683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2014" y="3853128"/>
            <a:ext cx="2706105" cy="2396836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740" y="3574473"/>
            <a:ext cx="1343194" cy="2019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928" y="1001617"/>
            <a:ext cx="1214456" cy="2059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41" y="4521839"/>
            <a:ext cx="1823849" cy="107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3621" y="1220496"/>
            <a:ext cx="1454128" cy="1621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849" y="3988641"/>
            <a:ext cx="1657671" cy="1332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740" y="1186054"/>
            <a:ext cx="1633993" cy="1382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81" y="4115424"/>
            <a:ext cx="1444363" cy="1205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01" y="1400299"/>
            <a:ext cx="1510696" cy="1403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5269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828" y="3396667"/>
            <a:ext cx="2697676" cy="23893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646" y="3414452"/>
            <a:ext cx="2697676" cy="23893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97" y="903505"/>
            <a:ext cx="2706105" cy="23968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15504" y="3265541"/>
            <a:ext cx="5252496" cy="24442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9858" y="3602038"/>
            <a:ext cx="6808142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5909" y="691506"/>
            <a:ext cx="2706105" cy="239683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2839" y="832950"/>
            <a:ext cx="2706105" cy="239683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8626" y="832950"/>
            <a:ext cx="2706105" cy="239683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7633" y="3406986"/>
            <a:ext cx="2706105" cy="239683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2014" y="3853128"/>
            <a:ext cx="2706105" cy="239683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846617" y="1343891"/>
            <a:ext cx="23715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7030A0"/>
                </a:solidFill>
              </a:rPr>
              <a:t>Сказки </a:t>
            </a:r>
            <a:endParaRPr lang="ru-RU" sz="36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Пушкина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7092" y="1653155"/>
            <a:ext cx="238893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Корней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</a:rPr>
              <a:t>Чуковский</a:t>
            </a:r>
          </a:p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89564" y="1343890"/>
            <a:ext cx="21197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B0F0"/>
                </a:solidFill>
              </a:rPr>
              <a:t>Братья </a:t>
            </a:r>
            <a:endParaRPr lang="ru-RU" sz="3200" b="1" dirty="0" smtClean="0">
              <a:solidFill>
                <a:srgbClr val="00B0F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00B0F0"/>
                </a:solidFill>
              </a:rPr>
              <a:t>Гримм</a:t>
            </a:r>
            <a:endParaRPr lang="ru-RU" sz="3200" b="1" dirty="0">
              <a:solidFill>
                <a:srgbClr val="00B0F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5765" y="1326598"/>
            <a:ext cx="1551825" cy="1526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410" y="4498666"/>
            <a:ext cx="1253311" cy="110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155" y="3853128"/>
            <a:ext cx="1675046" cy="1549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967" y="4051630"/>
            <a:ext cx="1157398" cy="1115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31" y="3829006"/>
            <a:ext cx="1257636" cy="1552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0255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73090" y="3408217"/>
            <a:ext cx="4294909" cy="10174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06836" y="3602039"/>
            <a:ext cx="4461164" cy="263380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9219" y="3288739"/>
            <a:ext cx="2706859" cy="23959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902" y="3283977"/>
            <a:ext cx="2706859" cy="23959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582" y="395755"/>
            <a:ext cx="2706859" cy="23959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268" y="444696"/>
            <a:ext cx="2706859" cy="23959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954" y="3283977"/>
            <a:ext cx="2706859" cy="23959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954" y="444696"/>
            <a:ext cx="2706859" cy="239593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3896" y="444696"/>
            <a:ext cx="2706859" cy="239593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585" y="3283977"/>
            <a:ext cx="2706859" cy="239593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521" y="928389"/>
            <a:ext cx="1203752" cy="137991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9491" y="1025373"/>
            <a:ext cx="1029551" cy="128293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6350" y="813671"/>
            <a:ext cx="1009618" cy="159313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36726" y="914843"/>
            <a:ext cx="1136266" cy="149196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4618" y="3659987"/>
            <a:ext cx="1050655" cy="152057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48381" y="3659987"/>
            <a:ext cx="1147981" cy="152057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55239" y="3828025"/>
            <a:ext cx="1446652" cy="135253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66048" y="3659987"/>
            <a:ext cx="1506944" cy="160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3710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15</Words>
  <Application>Microsoft Office PowerPoint</Application>
  <PresentationFormat>Произвольный</PresentationFormat>
  <Paragraphs>14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Julia</dc:creator>
  <cp:lastModifiedBy>дом</cp:lastModifiedBy>
  <cp:revision>14</cp:revision>
  <cp:lastPrinted>2022-05-19T12:08:05Z</cp:lastPrinted>
  <dcterms:created xsi:type="dcterms:W3CDTF">2022-01-24T15:07:22Z</dcterms:created>
  <dcterms:modified xsi:type="dcterms:W3CDTF">2022-05-19T12:08:13Z</dcterms:modified>
</cp:coreProperties>
</file>